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ICETSF-2026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12-04-2026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ICETSF-2026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12-04-2026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DBD9-8FF5-410F-B1D8-C9BBCA7B5998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C0D9-7F78-4477-8254-423F5677E994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A8B3B-D6B1-47DC-AF6B-38E10C678DB3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296AF-C19D-4829-B93C-11279AC403E4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65E7F-8218-43CC-B3C3-0E99FDAF0AAD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F4CC3-360F-4EAF-86EF-A32282F61B2A}" type="datetime1">
              <a:rPr lang="en-IN" smtClean="0"/>
              <a:t>12-04-2026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058EB-1EDB-435F-B64E-72FFC2BDDEB4}" type="datetime1">
              <a:rPr lang="en-IN" smtClean="0"/>
              <a:t>12-04-2026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C65D-DEAA-4371-9A5F-D3592AEA1055}" type="datetime1">
              <a:rPr lang="en-IN" smtClean="0"/>
              <a:t>12-04-2026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78FE-C1BB-4DE3-A3EB-720D445FF870}" type="datetime1">
              <a:rPr lang="en-IN" smtClean="0"/>
              <a:t>12-04-2026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0E4-08D7-4FF1-A449-4BF55A166866}" type="datetime1">
              <a:rPr lang="en-IN" smtClean="0"/>
              <a:t>12-04-2026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47DED-AD92-417A-8AEB-72B9296E25F7}" type="datetime1">
              <a:rPr lang="en-IN" smtClean="0"/>
              <a:t>12-04-2026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C9380-173E-49F0-8F0E-65F5724B434D}" type="datetime1">
              <a:rPr lang="en-IN" smtClean="0"/>
              <a:t>12-04-2026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Conference on Engineering and Technology for Sustainable Future (ICETSF-2026)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7030A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International Conference on Engineering and Technology for Sustainable Future (ICETSF-2026)</a:t>
            </a:r>
          </a:p>
          <a:p>
            <a:pPr>
              <a:spcBef>
                <a:spcPts val="600"/>
              </a:spcBef>
            </a:pPr>
            <a:r>
              <a:rPr lang="en-US" sz="1400" dirty="0">
                <a:latin typeface="Comic Sans MS" panose="030F0702030302020204" pitchFamily="66" charset="0"/>
              </a:rPr>
              <a:t>Organized In-person and Online (Hybrid Mode) by</a:t>
            </a:r>
          </a:p>
          <a:p>
            <a:pPr>
              <a:spcBef>
                <a:spcPts val="600"/>
              </a:spcBef>
            </a:pPr>
            <a:r>
              <a:rPr lang="en-US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P. R. Pote Patil College of Engineering and Management, Amravati, Maharashtra, India</a:t>
            </a:r>
          </a:p>
          <a:p>
            <a:pPr>
              <a:spcBef>
                <a:spcPts val="600"/>
              </a:spcBef>
            </a:pPr>
            <a:r>
              <a:rPr lang="en-IN" sz="14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April 18-19, 2026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  <a:cs typeface="Arial" panose="020B0604020202020204" pitchFamily="34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  <a:cs typeface="Arial" panose="020B0604020202020204" pitchFamily="34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  <a:cs typeface="Arial" panose="020B0604020202020204" pitchFamily="34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822D750A-9B82-F18C-E1D5-6FE6A8C8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</a:t>
            </a:fld>
            <a:endParaRPr lang="en-IN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8C46FDF-B0B3-5DD5-6619-998DCA79D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B0AF-D82C-4CFA-B6EB-23F3F72D1779}" type="datetime1">
              <a:rPr lang="en-IN" smtClean="0"/>
              <a:t>12-04-2026</a:t>
            </a:fld>
            <a:endParaRPr lang="en-IN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27701B72-CBAC-7F8F-364D-C6A10F30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Conference on Engineering and Technology for Sustainable Future (ICETSF-2026)</a:t>
            </a:r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413A70-C124-3881-A123-7BE5A2C66E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3A8DBA-E787-BBD2-556E-A25675C5F2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6A6659-829E-0F19-0B66-72C91F8667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9B521-8AC4-88A6-655C-F39F00C9B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ED0A252-BAE4-4B59-E5F5-20AF60FE2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CONCLUSION AND FUTURE WORK: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1A9AC-8DBA-97D0-EB9A-6F7B0F1F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84412" y="6356350"/>
            <a:ext cx="9197266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73D12-3E19-3748-C1AA-6D0E0470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10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6B1EA55-1C44-675C-FBEB-1C18A13B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5FD9-B884-499F-A43D-0AED5676D60F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A751B4-5B20-88CD-76A1-1D0715ACC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C902F67-2C03-A9B8-017A-E5D0AFBBD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B71F73-E2E9-C4BC-69E5-2A27E81320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653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212C8-269C-5641-2A73-0D1BC51D4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150EE2-395B-F2E2-0A9D-C93C2C367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REFERENCES: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58342-E768-E4BE-65E9-B097B4A4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3188" y="6356350"/>
            <a:ext cx="9099612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A7B25C-6E4D-6202-9E04-155A5F28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11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4E25203-F74C-CC9C-6752-26C467EB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B3A01-92FA-460A-A1B5-98F15B7B18D7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EE0C8C-6ACA-20E7-E617-DE387C0D8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84E8F1-854E-CF61-3D1F-D4DD3BCA5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1B61EC-31C8-C777-8CA9-AC4ED45D2E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4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3D6F1-D0E0-1CF0-0474-4A36AA54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74A64A5-1A0B-2CC6-5FE6-46A4F1449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INDEX: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383B5-CBE0-2233-0A65-5129BE0C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799" y="6356350"/>
            <a:ext cx="9126245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56CC5-00CE-404F-B944-20C8D81E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2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F7A97D0-B758-D882-FB49-A7E16815D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0011A-3F15-468A-8D4D-6894BE93B302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C3FF51-BE64-4D42-D731-EA2907AE5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7C6EB88-51D3-1507-7282-51C6A5A4C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64C3E54-76D1-8906-9872-52D025794E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22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112BF-0061-D90C-C254-883DD20B5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270EFFD-A384-EFD8-660D-538D204BE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ABSTRACT: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0239D-BBC7-EDEA-43FB-37FFB5B9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5533" y="6356350"/>
            <a:ext cx="9215021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69785-65A3-EB8B-7160-C4F0E967D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3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AC54579-1242-3A98-ED12-193C4685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DFCC-4AD8-43F3-995A-FB2F8CCF4CF0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B07EE4-6074-FA14-9E20-276AFEC24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C4990E-D092-4C65-E685-4F9B4C016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C9A2BAE-B333-4F34-ABAD-C33E9D7DA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79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B5B98-4196-8897-F9DB-6B9E801D4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A527D4-EA84-3611-E33E-96C32FF2E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INTRODUCTION: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6763F-DFE2-BA13-E2DE-6E0FC99B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1045" y="6356350"/>
            <a:ext cx="9232776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1EAA8-23A8-0F02-CF08-9CF2D620A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4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9822E06-19C1-5524-B156-7D982A406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742C-525E-44D5-AB0E-7C45024CFCAA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01C4A6-E9C7-3377-AF9B-5BB50A76B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FDCC65-90B8-7D36-DCF0-75731E97CE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7967113-70A9-0513-07AD-3526F96D65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F03C3-CAF7-F3AF-99BF-BEEB323D0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419F471-46E7-086C-369E-FB20350D2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LITERATURE REVIEW 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89EA4-6FA6-A0BE-64FB-C4CD6D6D5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7678" y="6356350"/>
            <a:ext cx="9179510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1D62-631B-15EA-3215-DE0DF457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5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6B6DDD3-C788-FF86-E475-E9F9A29C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6C94-3920-43C0-831F-A2F7B5CE7FBE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995AEB-0A62-78AF-0E1E-65C6C93A0E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9DBEAF2-997D-FB28-25CB-0EB982EA2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F7ADE7-FE0E-61AB-6C8E-B0B736E97D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2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5E6E6-4430-66CA-6FDB-B5FA77CB2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904D9-2537-8FD2-2230-068E8343B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RESEARCH GAPS: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6F4DB-F74F-1343-5880-C640E2B6D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9921" y="6356350"/>
            <a:ext cx="9232777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4640C-26BC-FEF9-BC58-B540F8CA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6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DC46628-C5E4-C04F-D219-689F9502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59CDC-8BD7-4C34-A580-637E26076771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439FA2-9676-B511-938D-5EFDFE46F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C7A0497-CCEE-EEA3-2389-37A1D3C0EC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D0F1A1A-A7EA-C03D-6C94-7C63D501D9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590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AF726-5A31-3675-44F6-1B762612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869E2CB-EF1B-B622-09AC-489E284D9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PROPOSED METHODOLOGY: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D3E73-5814-426C-BF29-482A805E9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48901" y="6356350"/>
            <a:ext cx="9321553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13498-70E8-C2A5-3B84-8C775821A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7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0F68D4E-B4A8-CE0C-9F19-E6346A58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B2302-A777-4A51-97EC-CED722539D52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74C82D-BE5F-1A92-6CB8-6E3D84603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06252B-6450-B8AD-04B5-F534FDE49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58B2968-79AD-3408-7BCA-DBD38FFD4F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4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746D4-A0A1-F96F-FCCA-E01906D9B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F6DD781-AFFE-EF75-B738-E984913BB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RESULTS AND DISCUSSION: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12D3-EBD0-5354-8C22-C4ADCB5CF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9921" y="6356350"/>
            <a:ext cx="9232777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5B216-0B84-D431-B7C5-6970A4DC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8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EABEA9A-20B7-ADCC-376B-6468B10AE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AF339-2EB8-4084-B861-68346BFA4E49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E9C7D0-A204-3CE3-D031-9F66101C70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DD73DC-B34E-407A-F020-454D3E7188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2C67EA-9D49-EA96-7FE1-CE7C9C5D7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26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85CBF-2F74-A268-E1E7-FC695A6C6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D589F7-9E05-9682-DC55-E8840027F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595" y="1133685"/>
            <a:ext cx="11842810" cy="563997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/>
            <a:r>
              <a:rPr lang="en-IN" b="1" dirty="0">
                <a:latin typeface="Comic Sans MS" panose="030F0702030302020204" pitchFamily="66" charset="0"/>
              </a:rPr>
              <a:t>COMPARATIVE ANALYSIS:</a:t>
            </a:r>
          </a:p>
          <a:p>
            <a:endParaRPr lang="en-IN" sz="1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C106-8E9B-0793-21A7-25389715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5533" y="6356350"/>
            <a:ext cx="9277165" cy="365125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2nd International Conference on Engineering and Technology for Sustainable Future (ICETSF-2026)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5270F-A1E1-A7E8-014A-366076DB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9</a:t>
            </a:fld>
            <a:endParaRPr lang="en-IN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5228E8A-A7E7-A5F8-1868-500348F4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707D-D43A-491A-ACC5-BAB9F574E36B}" type="datetime1">
              <a:rPr lang="en-IN" smtClean="0"/>
              <a:t>12-04-2026</a:t>
            </a:fld>
            <a:endParaRPr lang="en-IN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3A9A26-C280-2C88-F5D9-4C4651169C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450739"/>
            <a:ext cx="3418666" cy="331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7CE73AF-F743-3F74-8031-20B4F06F3C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217172"/>
            <a:ext cx="1911303" cy="6617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E3EABC-AE3E-3DC6-E1FA-BB07EABD17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50" y="138049"/>
            <a:ext cx="924522" cy="81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193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245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Mangesh Ghonge</dc:creator>
  <cp:lastModifiedBy>Mangesh Ghonge</cp:lastModifiedBy>
  <cp:revision>39</cp:revision>
  <dcterms:created xsi:type="dcterms:W3CDTF">2021-02-05T14:09:33Z</dcterms:created>
  <dcterms:modified xsi:type="dcterms:W3CDTF">2026-04-12T02:09:40Z</dcterms:modified>
</cp:coreProperties>
</file>